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3396-3869-EF12-9F38-F66946E49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45512-DC91-3058-5B83-1DC31A725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E32E5-CCE3-3B6C-693D-8626D5285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D70F-9EF6-703F-829E-B48D6D33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5C3F6-911F-44D6-84C6-85ADAEC3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2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C7EC-875C-9B62-4987-F134908A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B7132-1B1A-53DF-5C21-C94F90203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F7FE8-9168-8283-F9EA-5CD5B693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A8308-8295-EAF6-1A52-BE7AE844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31517-834E-DFDF-93F0-BB447390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89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C003C-4911-4A74-A278-716D7A0D3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7A920-944B-6D95-8AA3-04075164B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6DCA8-6541-7A20-DA18-8693DC90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951E4-04E4-0AA3-6DBF-9D37FD94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40F8F-012C-8FAC-E590-D856B739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55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0F4C-2081-9C9B-D1F1-8E434BC5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0EC4-BB6E-D677-8532-D0CF15B29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E76AF-1A59-868B-E517-F49D3065A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552E-10A1-D0BB-E9C5-DE9E5420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0B39F-17D9-F229-C279-241DCC07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4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C6A7-0AB2-7E54-D359-CACBA2A5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BF657-F253-4C64-4618-86BDA01EB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0504F-5A2A-4F42-5579-F698C01F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F3B7-09AC-3127-E819-25D2B07EC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A1B9-CF63-4E68-0135-B00DC7D5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64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CFB7-93DE-1B27-506C-A173C251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EC68-8A54-589F-BBEB-BBCC6E6CA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CC744-17E2-B898-8709-1CF7F1882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E157-4B63-B1C2-7E44-B752AB6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9D8A8-8DD9-75AC-A7B0-2137DEBE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FE847-616C-A90D-7122-42913B38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32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B62B-256C-52A6-B13B-AEE64750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B1013-BBDE-0E4F-1D10-5CB67EE31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14586-5E5D-724B-3075-9B50601B2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DB665-54A5-A0C7-BAB7-4FA17DBD6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D369C-C05D-CB07-ADF8-D5BC1E717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E9B7E-CA87-8166-3355-686083F0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340E35-725F-E282-EE5A-5577E1AD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E46FA-C370-A595-912A-7003745B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96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C9E2-197F-AB2D-6E13-D270F5DE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0EFAF-7301-1B59-6626-2ED195F7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5B184-4EED-6480-CEBE-67C54D5A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52CD7-1CA7-5165-1CAD-6355D7C2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57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045CE-8978-6FE5-79F3-A0E9ABF96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535CC-FCFD-B8AE-EF82-7A5E81D9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516-A8BB-97C8-BA24-2C219FD7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40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6188-9ABF-036A-9F1D-37362CD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CFBC-7B0D-B7D4-1AB6-2857B36B9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28DED-E08A-BD4F-201E-D1B28A69D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01A99-8C58-8380-0256-B36698A3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2DED7-9EC9-356C-8EA1-9EAEF0FE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3384B-0D5B-1D01-1D66-6136B1BD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33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54CC-840F-8555-1C9F-DFC91417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6F9BB-8CF7-E440-A502-75FAA5D80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C41C6-96F9-B628-8FC0-FC9738C2D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5A59A-B0A0-5789-6C51-E67503B3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B5C69-CB11-001E-9C21-D9ABBD32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ABFC5-4496-A89F-359E-6C0F75B1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3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35990-A7EC-3C8E-FF87-DE4F6329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B7264-C6AB-9907-B8CE-5E7F64C79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8EB30-89D6-6930-D58D-04FACD2E4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D6B53-3899-46B1-AE73-7B4F737DF35B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01D82-2CAC-585A-88FA-CE837D3B8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4991E-DD9B-F32F-5D80-63DB4FC4D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8A75C3-463F-4A28-B9A9-E80721460C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57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C9831-9DE0-3CEB-9607-495CE09B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61442"/>
            <a:ext cx="11269648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87CC1-415C-E306-D73A-684EF540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8" y="0"/>
            <a:ext cx="11880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11F56-52A3-A3EA-BD99-68E18843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90021"/>
            <a:ext cx="11736438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2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45E95-88D1-3982-9E08-1BF0D5E1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5" y="132890"/>
            <a:ext cx="10850489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4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97ECB-D7B5-5D5A-0B32-FCE800ABC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51942"/>
            <a:ext cx="11774543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2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DBD3F-68DF-F285-2F39-E882EA9B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51942"/>
            <a:ext cx="11679280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1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6F411-2D6D-BB8C-B81D-501901B8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4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40FA9-7BE4-097C-0C70-C84710D3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70969"/>
            <a:ext cx="11822175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5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64751-7854-E8BF-F68F-F8BAE7C53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66205"/>
            <a:ext cx="11755491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67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B9F40-08D0-0713-2DD2-4D6B29442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8" y="75732"/>
            <a:ext cx="11745964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6CBBC-DB1E-B222-05E1-63D2A2CD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94" y="0"/>
            <a:ext cx="11191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96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D74BE-2946-1363-2978-A630D82E3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6" y="0"/>
            <a:ext cx="10931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24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Wilton Sobreira</dc:creator>
  <cp:lastModifiedBy>Wilton Sobreira</cp:lastModifiedBy>
  <cp:revision>4</cp:revision>
  <dcterms:created xsi:type="dcterms:W3CDTF">2025-09-04T23:21:07Z</dcterms:created>
  <dcterms:modified xsi:type="dcterms:W3CDTF">2025-09-05T04:39:06Z</dcterms:modified>
</cp:coreProperties>
</file>